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BF5"/>
    <a:srgbClr val="CFD5EA"/>
    <a:srgbClr val="8FAA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Medium Style 4 –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FABFCF23-3B69-468F-B69F-88F6DE6A72F2}" styleName="Medium Style 1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Medium Style 1 –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–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–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6"/>
  </p:normalViewPr>
  <p:slideViewPr>
    <p:cSldViewPr snapToGrid="0" snapToObjects="1">
      <p:cViewPr varScale="1">
        <p:scale>
          <a:sx n="100" d="100"/>
          <a:sy n="100" d="100"/>
        </p:scale>
        <p:origin x="9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2FD1B1-9589-9E43-A9A9-25F2AE1D2170}" type="datetimeFigureOut">
              <a:rPr lang="de-CH" smtClean="0"/>
              <a:t>07.05.20</a:t>
            </a:fld>
            <a:endParaRPr lang="de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C6C067-AA34-7848-B604-E7CB431A4CD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47459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Hallo Alle! Hier ist Gruppe </a:t>
            </a:r>
            <a:r>
              <a:rPr lang="de-CH" dirty="0" err="1"/>
              <a:t>soundLink</a:t>
            </a:r>
            <a:r>
              <a:rPr lang="de-CH" dirty="0"/>
              <a:t> mit Renato </a:t>
            </a:r>
            <a:r>
              <a:rPr lang="de-CH" dirty="0" err="1"/>
              <a:t>Farruggio</a:t>
            </a:r>
            <a:r>
              <a:rPr lang="de-CH" dirty="0"/>
              <a:t> und Caroline Steiblin. Wir freuen uns auf </a:t>
            </a:r>
            <a:r>
              <a:rPr lang="de-CH" dirty="0" err="1"/>
              <a:t>BACnet</a:t>
            </a:r>
            <a:r>
              <a:rPr lang="de-CH" dirty="0"/>
              <a:t>! Hier ist ein Demo von </a:t>
            </a:r>
            <a:r>
              <a:rPr lang="de-CH" dirty="0" err="1"/>
              <a:t>quiet</a:t>
            </a:r>
            <a:r>
              <a:rPr lang="de-CH" dirty="0"/>
              <a:t> Library mit ein </a:t>
            </a:r>
            <a:r>
              <a:rPr lang="de-CH" dirty="0" err="1"/>
              <a:t>Audible</a:t>
            </a:r>
            <a:r>
              <a:rPr lang="de-CH" dirty="0"/>
              <a:t> Receiver.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C6C067-AA34-7848-B604-E7CB431A4CD7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8198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D0376-9D71-4947-9AEB-EE73411D37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EF7673-566B-7C44-A988-8989F9B4E1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ACC77-B46E-2542-8996-F963B97B0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9B154-DE90-2841-9773-0B77C1A9C1A1}" type="datetimeFigureOut">
              <a:rPr lang="de-CH" smtClean="0"/>
              <a:t>07.05.20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DFBF2-CAC5-4348-9065-2D120E2D1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43E1F-2DCB-DA42-A996-5DF202B65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54272-D739-E94E-928D-BD5A1ED3143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25586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09227-D1DF-7044-BA3F-867FF9542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85F263-3C5F-704D-A1CD-0D2B2FEEAF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280EDA-F1AA-D04C-BB69-860B3B411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9B154-DE90-2841-9773-0B77C1A9C1A1}" type="datetimeFigureOut">
              <a:rPr lang="de-CH" smtClean="0"/>
              <a:t>07.05.20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A3BC57-F360-724A-B61A-C101A8356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AC6B5D-8694-4943-B10A-E2181B627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54272-D739-E94E-928D-BD5A1ED3143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61810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7B461C-ADBD-5048-8482-4EA185FFF7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52A910-45A7-E449-BBF5-2B60D23939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5B897-A81D-C443-A4F6-52222936F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9B154-DE90-2841-9773-0B77C1A9C1A1}" type="datetimeFigureOut">
              <a:rPr lang="de-CH" smtClean="0"/>
              <a:t>07.05.20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346484-1042-504E-BFA7-E86D7027A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4A4E1B-D432-E642-BF77-075A61CA3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54272-D739-E94E-928D-BD5A1ED3143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91495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90949-8563-B74D-995E-6EC6B8917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C802D-71B8-8047-9577-3E0A3F101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60A41-6B22-A546-9C04-F7197A439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9B154-DE90-2841-9773-0B77C1A9C1A1}" type="datetimeFigureOut">
              <a:rPr lang="de-CH" smtClean="0"/>
              <a:t>07.05.20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C82CD2-969D-3A44-B5DA-22CA25142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16D21-529B-B147-9036-91EA0F7FD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54272-D739-E94E-928D-BD5A1ED3143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15804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35771-9270-0040-A55A-E4B51CAD4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7623DE-5729-6C40-930D-D34AA1108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13BB3-F374-B34A-BCA2-3398C8594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9B154-DE90-2841-9773-0B77C1A9C1A1}" type="datetimeFigureOut">
              <a:rPr lang="de-CH" smtClean="0"/>
              <a:t>07.05.20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9EB42-3F94-A141-8346-682583CB1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837871-11A1-DE45-AC23-79F9FCB5B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54272-D739-E94E-928D-BD5A1ED3143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08401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4B9FA-FB4E-D242-BDF0-E2F68D7D6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957D5-3DAD-3042-9AC1-B552183D01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E0C131-5226-C841-AB88-B1749A31A1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F740B0-44FB-7745-8C8E-9B0A3C093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9B154-DE90-2841-9773-0B77C1A9C1A1}" type="datetimeFigureOut">
              <a:rPr lang="de-CH" smtClean="0"/>
              <a:t>07.05.20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39CD5A-F11F-6F41-9CDC-C3772877C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CF6F2C-F685-3549-AA3B-EA25DEB5A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54272-D739-E94E-928D-BD5A1ED3143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15264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3E811-C948-F74C-939B-7E47BFF48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23812-4BB2-D94A-B66A-E18122D1A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2A346A-69B3-5D4E-9D28-066DA85420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175F47-D046-ED4A-A02C-1AF16336F5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963090-F7B6-B243-B03C-1863D0586B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C30CF0-A0E6-8C46-ACBF-9E57B8760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9B154-DE90-2841-9773-0B77C1A9C1A1}" type="datetimeFigureOut">
              <a:rPr lang="de-CH" smtClean="0"/>
              <a:t>07.05.20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5E3D3D-5D9F-1844-A405-69E064B66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B76EB2-9F95-444D-8A59-BDCC3CAC4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54272-D739-E94E-928D-BD5A1ED3143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61602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9A3B0-4310-A941-BF9B-9CBD70C24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9E9F80-E94E-2F4E-A1A3-863FD0640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9B154-DE90-2841-9773-0B77C1A9C1A1}" type="datetimeFigureOut">
              <a:rPr lang="de-CH" smtClean="0"/>
              <a:t>07.05.20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3FAD4A-141B-A14A-9788-A88C8C737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612FDE-4AA0-7E4F-9CF1-EAE67E207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54272-D739-E94E-928D-BD5A1ED3143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40020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12E173-1ED2-8A44-A4B9-D53CB72A2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9B154-DE90-2841-9773-0B77C1A9C1A1}" type="datetimeFigureOut">
              <a:rPr lang="de-CH" smtClean="0"/>
              <a:t>07.05.20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C25E1C-6A32-5448-B449-7BADA57EB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C8AF9D-5AC3-3A4A-8B8D-C6FC83B2A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54272-D739-E94E-928D-BD5A1ED3143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49645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269A0-B5D6-1B44-AB2A-B8B4861FD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E7FDE-0655-D341-B498-D73C465B50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CBACDB-207B-C04E-96CA-29988AA2B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C9EB5E-2D2F-5E46-BE33-204A5953C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9B154-DE90-2841-9773-0B77C1A9C1A1}" type="datetimeFigureOut">
              <a:rPr lang="de-CH" smtClean="0"/>
              <a:t>07.05.20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240929-C789-8B4A-AEBC-ABB70A721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EFDF1-81E3-5847-81B6-1C2C09DF7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54272-D739-E94E-928D-BD5A1ED3143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60383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3B333-1970-D44A-A18A-198DC9022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19983D-1DCF-BF48-85BE-8BBB59CC91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325C9C-0951-5144-8779-C718E551B0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23782C-DE36-6743-AE03-3DE89B981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9B154-DE90-2841-9773-0B77C1A9C1A1}" type="datetimeFigureOut">
              <a:rPr lang="de-CH" smtClean="0"/>
              <a:t>07.05.20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774240-7137-B748-A53D-FA265C064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859366-73B3-FA44-BFD8-622E46CBD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54272-D739-E94E-928D-BD5A1ED3143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0189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DBFC9D-14CB-9044-B10D-A1FEEE470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842EAA-8DC0-E746-8CBD-CC49CC897E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95122-8BCF-9041-844A-E2F7DC7515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29B154-DE90-2841-9773-0B77C1A9C1A1}" type="datetimeFigureOut">
              <a:rPr lang="de-CH" smtClean="0"/>
              <a:t>07.05.20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4142B-9156-494B-91DC-51E8C5F0AC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01F87-839A-0147-9367-465551F671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54272-D739-E94E-928D-BD5A1ED31435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3205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B35CFA-47F1-EA40-B84E-425791967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2197" y="488317"/>
            <a:ext cx="4805692" cy="6529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Gruppe 2 – </a:t>
            </a:r>
            <a:r>
              <a:rPr lang="en-US" sz="3600" dirty="0" err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qrLink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A1848F-8313-CA46-AC52-25C587EEE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1913" y="1141229"/>
            <a:ext cx="5366260" cy="381314"/>
          </a:xfrm>
        </p:spPr>
        <p:txBody>
          <a:bodyPr vert="horz" lIns="91440" tIns="45720" rIns="91440" bIns="45720" rtlCol="0" anchor="b">
            <a:no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Renato </a:t>
            </a:r>
            <a:r>
              <a:rPr lang="en-US" sz="2400" dirty="0" err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Farruggio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&amp; Caroline Steiblin</a:t>
            </a:r>
          </a:p>
        </p:txBody>
      </p:sp>
      <p:sp>
        <p:nvSpPr>
          <p:cNvPr id="16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DCF245-6699-0446-BCDA-19192522A2CD}"/>
              </a:ext>
            </a:extLst>
          </p:cNvPr>
          <p:cNvSpPr txBox="1"/>
          <p:nvPr/>
        </p:nvSpPr>
        <p:spPr>
          <a:xfrm>
            <a:off x="6432197" y="1903439"/>
            <a:ext cx="523965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Hatte Schwierigkeiten mit </a:t>
            </a:r>
            <a:r>
              <a:rPr lang="de-CH" sz="2800" dirty="0" err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quiet</a:t>
            </a:r>
            <a:r>
              <a:rPr lang="de-CH" sz="28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Bibliothek</a:t>
            </a:r>
          </a:p>
          <a:p>
            <a:endParaRPr lang="de-CH" sz="2800" dirty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CH" sz="28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Zu QR Codes gewechselt, immer noch Idee Kommunikationsapp für Android</a:t>
            </a:r>
          </a:p>
          <a:p>
            <a:endParaRPr lang="de-CH" sz="2800" dirty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CH" sz="28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Implementieren </a:t>
            </a:r>
            <a:r>
              <a:rPr lang="de-CH" sz="2800" dirty="0" err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Zxing</a:t>
            </a:r>
            <a:r>
              <a:rPr lang="de-CH" sz="28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Bibliothek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0CA10B-627B-914C-B439-ADC97D2B450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1652"/>
          <a:stretch/>
        </p:blipFill>
        <p:spPr>
          <a:xfrm>
            <a:off x="-306" y="698658"/>
            <a:ext cx="4917788" cy="6276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130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66084D-B628-A04C-A264-D4187FA9243C}"/>
              </a:ext>
            </a:extLst>
          </p:cNvPr>
          <p:cNvSpPr txBox="1"/>
          <p:nvPr/>
        </p:nvSpPr>
        <p:spPr>
          <a:xfrm>
            <a:off x="1033190" y="697483"/>
            <a:ext cx="944366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b="1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  <a:p>
            <a:endParaRPr lang="de-CH" sz="3200" b="1" dirty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CH" sz="32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QR Code Lesbarkeit durch Front Kamera</a:t>
            </a:r>
          </a:p>
          <a:p>
            <a:endParaRPr lang="de-CH" sz="3200" dirty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CH" sz="32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Erhöhung von QR Code Datei von «0» bis «10»</a:t>
            </a:r>
          </a:p>
          <a:p>
            <a:endParaRPr lang="de-CH" sz="3200" dirty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CH" sz="3200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Ton als Feedback</a:t>
            </a:r>
          </a:p>
        </p:txBody>
      </p:sp>
    </p:spTree>
    <p:extLst>
      <p:ext uri="{BB962C8B-B14F-4D97-AF65-F5344CB8AC3E}">
        <p14:creationId xmlns:p14="http://schemas.microsoft.com/office/powerpoint/2010/main" val="4262706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3884924-58BB-6A4A-BFFF-CB6252228835}"/>
              </a:ext>
            </a:extLst>
          </p:cNvPr>
          <p:cNvSpPr txBox="1"/>
          <p:nvPr/>
        </p:nvSpPr>
        <p:spPr>
          <a:xfrm>
            <a:off x="1033190" y="697483"/>
            <a:ext cx="9443663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b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Dos - Integration</a:t>
            </a:r>
          </a:p>
          <a:p>
            <a:endParaRPr lang="de-CH" sz="3200" b="1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CH" sz="32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Zusammenarbeit mit Gruppe 12, für Log Synchronisierung</a:t>
            </a:r>
          </a:p>
          <a:p>
            <a:endParaRPr lang="de-CH" sz="320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de-CH" sz="32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CBOR </a:t>
            </a:r>
            <a:r>
              <a:rPr lang="de-CH" sz="32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QR</a:t>
            </a:r>
          </a:p>
          <a:p>
            <a:endParaRPr lang="de-CH" sz="320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r>
              <a:rPr lang="de-CH" sz="32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Schauen wieviele bps wir schicken können</a:t>
            </a:r>
          </a:p>
          <a:p>
            <a:endParaRPr lang="de-CH" sz="320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r>
              <a:rPr lang="de-CH" sz="32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Paketen-Splitting implementieren</a:t>
            </a:r>
            <a:br>
              <a:rPr lang="de-CH" sz="320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de-CH" sz="320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2135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109</Words>
  <Application>Microsoft Macintosh PowerPoint</Application>
  <PresentationFormat>Widescreen</PresentationFormat>
  <Paragraphs>25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Gruppe 2 – qrLink?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Gruppe 2 – soundLink</dc:title>
  <dc:creator>Caroline Steiblin</dc:creator>
  <cp:lastModifiedBy>Caroline Steiblin</cp:lastModifiedBy>
  <cp:revision>19</cp:revision>
  <dcterms:created xsi:type="dcterms:W3CDTF">2020-04-15T09:53:29Z</dcterms:created>
  <dcterms:modified xsi:type="dcterms:W3CDTF">2020-05-07T10:25:44Z</dcterms:modified>
</cp:coreProperties>
</file>